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BF9"/>
    <a:srgbClr val="31ABA8"/>
    <a:srgbClr val="FEA99E"/>
    <a:srgbClr val="7F918E"/>
    <a:srgbClr val="EFD2C9"/>
    <a:srgbClr val="DC9E8B"/>
    <a:srgbClr val="E0A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>
        <p:scale>
          <a:sx n="70" d="100"/>
          <a:sy n="70" d="100"/>
        </p:scale>
        <p:origin x="236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7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2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6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071669"/>
            <a:ext cx="1543050" cy="527403"/>
          </a:xfrm>
        </p:spPr>
        <p:txBody>
          <a:bodyPr/>
          <a:lstStyle/>
          <a:p>
            <a:fld id="{C764DE79-268F-4C1A-8933-263129D2AF90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071669"/>
            <a:ext cx="2314575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071669"/>
            <a:ext cx="1543050" cy="527403"/>
          </a:xfrm>
        </p:spPr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32EFD0-AB4D-4940-BB84-8AAC452EC9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7" b="19654"/>
          <a:stretch/>
        </p:blipFill>
        <p:spPr>
          <a:xfrm>
            <a:off x="2909997" y="8744630"/>
            <a:ext cx="741930" cy="52565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F044139-11C6-7041-A8D3-62EA788A35B8}"/>
              </a:ext>
            </a:extLst>
          </p:cNvPr>
          <p:cNvSpPr/>
          <p:nvPr userDrawn="1"/>
        </p:nvSpPr>
        <p:spPr>
          <a:xfrm>
            <a:off x="411346" y="9252024"/>
            <a:ext cx="5915025" cy="52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DO" sz="1408">
                <a:solidFill>
                  <a:srgbClr val="31ABA8"/>
                </a:solidFill>
                <a:latin typeface="Maiandra GD" panose="020E0502030308020204" pitchFamily="34" charset="0"/>
              </a:rPr>
              <a:t>Checklist elaborado por Luisanna Sánchez</a:t>
            </a:r>
          </a:p>
          <a:p>
            <a:pPr algn="ctr"/>
            <a:r>
              <a:rPr lang="es-DO" sz="1408">
                <a:solidFill>
                  <a:srgbClr val="31ABA8"/>
                </a:solidFill>
                <a:latin typeface="Maiandra GD" panose="020E0502030308020204" pitchFamily="34" charset="0"/>
              </a:rPr>
              <a:t>www.luisannasanchez.com</a:t>
            </a:r>
            <a:endParaRPr lang="en-US" sz="1408" dirty="0">
              <a:solidFill>
                <a:srgbClr val="31ABA8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6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1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0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8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8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0319-C2B8-4B66-BEA7-39A73A40629F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9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0319-C2B8-4B66-BEA7-39A73A40629F}" type="datetimeFigureOut">
              <a:rPr lang="en-US" smtClean="0"/>
              <a:t>12/9/20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E8E4-7077-4BE2-8FEE-990ED316422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9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B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81655"/>
            <a:ext cx="4418370" cy="588444"/>
          </a:xfrm>
          <a:prstGeom prst="rect">
            <a:avLst/>
          </a:prstGeom>
          <a:solidFill>
            <a:srgbClr val="FEA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347" b="1">
                <a:solidFill>
                  <a:schemeClr val="bg1"/>
                </a:solidFill>
                <a:latin typeface="Maiandra GD" panose="020E0502030308020204" pitchFamily="34" charset="0"/>
              </a:rPr>
              <a:t>Checklist Oferta Irresistible</a:t>
            </a:r>
            <a:endParaRPr lang="en-US" sz="2347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E0C71E6-55A8-3842-B5AB-90A2D47D06AE}"/>
              </a:ext>
            </a:extLst>
          </p:cNvPr>
          <p:cNvSpPr/>
          <p:nvPr/>
        </p:nvSpPr>
        <p:spPr>
          <a:xfrm>
            <a:off x="182879" y="1277586"/>
            <a:ext cx="649224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DO" dirty="0">
                <a:solidFill>
                  <a:schemeClr val="bg2">
                    <a:lumMod val="50000"/>
                  </a:schemeClr>
                </a:solidFill>
                <a:latin typeface="Maiandra GD" panose="020E0502030308020204" pitchFamily="34" charset="0"/>
              </a:rPr>
              <a:t>Elementos imprescindibles para crear una buena oferta. </a:t>
            </a:r>
          </a:p>
          <a:p>
            <a:pPr algn="ctr"/>
            <a:r>
              <a:rPr lang="es-DO" sz="1600" dirty="0">
                <a:solidFill>
                  <a:schemeClr val="bg2">
                    <a:lumMod val="50000"/>
                  </a:schemeClr>
                </a:solidFill>
                <a:latin typeface="Maiandra GD" panose="020E0502030308020204" pitchFamily="34" charset="0"/>
              </a:rPr>
              <a:t>Realiza esta verificación antes de publicar cada oferta de tu porfafolio.</a:t>
            </a:r>
            <a:endParaRPr lang="es-DO" dirty="0">
              <a:solidFill>
                <a:schemeClr val="bg2">
                  <a:lumMod val="50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67B5219-0581-584C-A1F0-CB2FADE57FA1}"/>
              </a:ext>
            </a:extLst>
          </p:cNvPr>
          <p:cNvSpPr/>
          <p:nvPr/>
        </p:nvSpPr>
        <p:spPr>
          <a:xfrm>
            <a:off x="352696" y="2422016"/>
            <a:ext cx="468000" cy="468000"/>
          </a:xfrm>
          <a:prstGeom prst="rect">
            <a:avLst/>
          </a:prstGeom>
          <a:noFill/>
          <a:ln w="57150">
            <a:solidFill>
              <a:srgbClr val="31ABA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0F8D52E3-214E-1D4C-B909-155DD4FAF0DB}"/>
              </a:ext>
            </a:extLst>
          </p:cNvPr>
          <p:cNvSpPr/>
          <p:nvPr/>
        </p:nvSpPr>
        <p:spPr>
          <a:xfrm>
            <a:off x="939821" y="2455961"/>
            <a:ext cx="4143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2000">
                <a:solidFill>
                  <a:srgbClr val="31ABA8"/>
                </a:solidFill>
                <a:latin typeface="Maiandra GD" panose="020E0502030308020204" pitchFamily="34" charset="0"/>
              </a:rPr>
              <a:t>Descripción del Producto o Servicio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BC1E75B7-49D6-5046-ADD3-7228873EB10B}"/>
              </a:ext>
            </a:extLst>
          </p:cNvPr>
          <p:cNvSpPr/>
          <p:nvPr/>
        </p:nvSpPr>
        <p:spPr>
          <a:xfrm>
            <a:off x="352696" y="3302554"/>
            <a:ext cx="468000" cy="468000"/>
          </a:xfrm>
          <a:prstGeom prst="rect">
            <a:avLst/>
          </a:prstGeom>
          <a:noFill/>
          <a:ln w="57150">
            <a:solidFill>
              <a:srgbClr val="31ABA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5E833701-8F74-E543-A112-9C89EA3F3B75}"/>
              </a:ext>
            </a:extLst>
          </p:cNvPr>
          <p:cNvSpPr/>
          <p:nvPr/>
        </p:nvSpPr>
        <p:spPr>
          <a:xfrm>
            <a:off x="939821" y="3336499"/>
            <a:ext cx="23803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2000">
                <a:solidFill>
                  <a:srgbClr val="31ABA8"/>
                </a:solidFill>
                <a:latin typeface="Maiandra GD" panose="020E0502030308020204" pitchFamily="34" charset="0"/>
              </a:rPr>
              <a:t>Propuesta de Valor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6189644B-0197-A749-842C-B56A5419DCD6}"/>
              </a:ext>
            </a:extLst>
          </p:cNvPr>
          <p:cNvSpPr/>
          <p:nvPr/>
        </p:nvSpPr>
        <p:spPr>
          <a:xfrm>
            <a:off x="352696" y="4170312"/>
            <a:ext cx="468000" cy="468000"/>
          </a:xfrm>
          <a:prstGeom prst="rect">
            <a:avLst/>
          </a:prstGeom>
          <a:noFill/>
          <a:ln w="57150">
            <a:solidFill>
              <a:srgbClr val="31ABA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0F3AF438-1D49-D845-8D83-059E5BC95A9E}"/>
              </a:ext>
            </a:extLst>
          </p:cNvPr>
          <p:cNvSpPr/>
          <p:nvPr/>
        </p:nvSpPr>
        <p:spPr>
          <a:xfrm>
            <a:off x="939821" y="4204257"/>
            <a:ext cx="13646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2000">
                <a:solidFill>
                  <a:srgbClr val="31ABA8"/>
                </a:solidFill>
                <a:latin typeface="Maiandra GD" panose="020E0502030308020204" pitchFamily="34" charset="0"/>
              </a:rPr>
              <a:t>Resultados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D65DB7A3-5094-CA4E-88B8-DACF1E2445D4}"/>
              </a:ext>
            </a:extLst>
          </p:cNvPr>
          <p:cNvSpPr/>
          <p:nvPr/>
        </p:nvSpPr>
        <p:spPr>
          <a:xfrm>
            <a:off x="352696" y="5038070"/>
            <a:ext cx="468000" cy="468000"/>
          </a:xfrm>
          <a:prstGeom prst="rect">
            <a:avLst/>
          </a:prstGeom>
          <a:noFill/>
          <a:ln w="57150">
            <a:solidFill>
              <a:srgbClr val="31ABA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7043D83E-9DDE-2643-B956-E04CF180829C}"/>
              </a:ext>
            </a:extLst>
          </p:cNvPr>
          <p:cNvSpPr/>
          <p:nvPr/>
        </p:nvSpPr>
        <p:spPr>
          <a:xfrm>
            <a:off x="939820" y="5072015"/>
            <a:ext cx="35699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DO" sz="2000">
                <a:solidFill>
                  <a:srgbClr val="31ABA8"/>
                </a:solidFill>
                <a:latin typeface="Maiandra GD" panose="020E0502030308020204" pitchFamily="34" charset="0"/>
              </a:rPr>
              <a:t>Artículos Adicionales </a:t>
            </a:r>
            <a:r>
              <a:rPr lang="es-DO">
                <a:solidFill>
                  <a:srgbClr val="31ABA8"/>
                </a:solidFill>
                <a:latin typeface="Maiandra GD" panose="020E0502030308020204" pitchFamily="34" charset="0"/>
              </a:rPr>
              <a:t>(Bonus)</a:t>
            </a:r>
            <a:endParaRPr lang="es-DO" sz="2000">
              <a:solidFill>
                <a:srgbClr val="31ABA8"/>
              </a:solidFill>
              <a:latin typeface="Maiandra GD" panose="020E0502030308020204" pitchFamily="34" charset="0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F50982C3-71E8-9642-B845-EDC41FB6F96E}"/>
              </a:ext>
            </a:extLst>
          </p:cNvPr>
          <p:cNvSpPr/>
          <p:nvPr/>
        </p:nvSpPr>
        <p:spPr>
          <a:xfrm>
            <a:off x="352696" y="5905828"/>
            <a:ext cx="468000" cy="468000"/>
          </a:xfrm>
          <a:prstGeom prst="rect">
            <a:avLst/>
          </a:prstGeom>
          <a:noFill/>
          <a:ln w="57150">
            <a:solidFill>
              <a:srgbClr val="31ABA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A1B421C3-B41B-8A43-9DE1-1F0301CE56C2}"/>
              </a:ext>
            </a:extLst>
          </p:cNvPr>
          <p:cNvSpPr/>
          <p:nvPr/>
        </p:nvSpPr>
        <p:spPr>
          <a:xfrm>
            <a:off x="939821" y="5939773"/>
            <a:ext cx="59458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2000">
                <a:solidFill>
                  <a:srgbClr val="31ABA8"/>
                </a:solidFill>
                <a:latin typeface="Maiandra GD" panose="020E0502030308020204" pitchFamily="34" charset="0"/>
              </a:rPr>
              <a:t>Disparadores Mentales </a:t>
            </a:r>
            <a:r>
              <a:rPr lang="es-DO">
                <a:solidFill>
                  <a:srgbClr val="31ABA8"/>
                </a:solidFill>
                <a:latin typeface="Maiandra GD" panose="020E0502030308020204" pitchFamily="34" charset="0"/>
              </a:rPr>
              <a:t>(Urgencia, Escasez, Descuentos</a:t>
            </a:r>
            <a:r>
              <a:rPr lang="es-DO" sz="2000">
                <a:solidFill>
                  <a:srgbClr val="31ABA8"/>
                </a:solidFill>
                <a:latin typeface="Maiandra GD" panose="020E0502030308020204" pitchFamily="34" charset="0"/>
              </a:rPr>
              <a:t>)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B1859D25-FC43-9B44-BB0C-0C6CC05EC28C}"/>
              </a:ext>
            </a:extLst>
          </p:cNvPr>
          <p:cNvSpPr/>
          <p:nvPr/>
        </p:nvSpPr>
        <p:spPr>
          <a:xfrm>
            <a:off x="352696" y="6740046"/>
            <a:ext cx="468000" cy="468000"/>
          </a:xfrm>
          <a:prstGeom prst="rect">
            <a:avLst/>
          </a:prstGeom>
          <a:noFill/>
          <a:ln w="57150">
            <a:solidFill>
              <a:srgbClr val="31ABA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12868717-759B-7640-B2D3-A2A2EF6E7961}"/>
              </a:ext>
            </a:extLst>
          </p:cNvPr>
          <p:cNvSpPr/>
          <p:nvPr/>
        </p:nvSpPr>
        <p:spPr>
          <a:xfrm>
            <a:off x="939821" y="6773991"/>
            <a:ext cx="23401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2000">
                <a:solidFill>
                  <a:srgbClr val="31ABA8"/>
                </a:solidFill>
                <a:latin typeface="Maiandra GD" panose="020E0502030308020204" pitchFamily="34" charset="0"/>
              </a:rPr>
              <a:t>Facilidades de Pago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689EC5F5-9FB7-514C-8E99-98C8B6721EAF}"/>
              </a:ext>
            </a:extLst>
          </p:cNvPr>
          <p:cNvSpPr/>
          <p:nvPr/>
        </p:nvSpPr>
        <p:spPr>
          <a:xfrm>
            <a:off x="352696" y="7608209"/>
            <a:ext cx="468000" cy="468000"/>
          </a:xfrm>
          <a:prstGeom prst="rect">
            <a:avLst/>
          </a:prstGeom>
          <a:noFill/>
          <a:ln w="57150">
            <a:solidFill>
              <a:srgbClr val="31ABA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7C083A05-E9EE-004A-8E20-5C379CC506FA}"/>
              </a:ext>
            </a:extLst>
          </p:cNvPr>
          <p:cNvSpPr/>
          <p:nvPr/>
        </p:nvSpPr>
        <p:spPr>
          <a:xfrm>
            <a:off x="939821" y="7642154"/>
            <a:ext cx="11432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2000">
                <a:solidFill>
                  <a:srgbClr val="31ABA8"/>
                </a:solidFill>
                <a:latin typeface="Maiandra GD" panose="020E0502030308020204" pitchFamily="34" charset="0"/>
              </a:rPr>
              <a:t>Garantía</a:t>
            </a:r>
          </a:p>
        </p:txBody>
      </p:sp>
    </p:spTree>
    <p:extLst>
      <p:ext uri="{BB962C8B-B14F-4D97-AF65-F5344CB8AC3E}">
        <p14:creationId xmlns:p14="http://schemas.microsoft.com/office/powerpoint/2010/main" val="2848608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50</Words>
  <Application>Microsoft Macintosh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Maiandra GD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Luisanna Yasmil Sanchez</dc:creator>
  <cp:lastModifiedBy>Microsoft Office User</cp:lastModifiedBy>
  <cp:revision>14</cp:revision>
  <dcterms:created xsi:type="dcterms:W3CDTF">2020-05-01T14:02:06Z</dcterms:created>
  <dcterms:modified xsi:type="dcterms:W3CDTF">2020-12-10T03:09:34Z</dcterms:modified>
</cp:coreProperties>
</file>