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3E8"/>
    <a:srgbClr val="F1FBF9"/>
    <a:srgbClr val="E28079"/>
    <a:srgbClr val="BA5455"/>
    <a:srgbClr val="FEA99E"/>
    <a:srgbClr val="31ABA8"/>
    <a:srgbClr val="7F918E"/>
    <a:srgbClr val="EFD2C9"/>
    <a:srgbClr val="DC9E8B"/>
    <a:srgbClr val="E0A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319-C2B8-4B66-BEA7-39A73A40629F}" type="datetimeFigureOut">
              <a:rPr lang="en-US" smtClean="0"/>
              <a:t>9/5/22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E8E4-7077-4BE2-8FEE-990ED31642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7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319-C2B8-4B66-BEA7-39A73A40629F}" type="datetimeFigureOut">
              <a:rPr lang="en-US" smtClean="0"/>
              <a:t>9/5/22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E8E4-7077-4BE2-8FEE-990ED31642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319-C2B8-4B66-BEA7-39A73A40629F}" type="datetimeFigureOut">
              <a:rPr lang="en-US" smtClean="0"/>
              <a:t>9/5/22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E8E4-7077-4BE2-8FEE-990ED31642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4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F918E"/>
                </a:solidFill>
                <a:latin typeface="Maiandra GD" panose="020E0502030308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E8E4-7077-4BE2-8FEE-990ED3164223}" type="slidenum">
              <a:rPr lang="en-US" smtClean="0"/>
              <a:t>‹Nº›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" r="1362"/>
          <a:stretch/>
        </p:blipFill>
        <p:spPr>
          <a:xfrm>
            <a:off x="424282" y="6237310"/>
            <a:ext cx="702226" cy="54195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63322" y="6205380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DO" sz="1200" dirty="0">
                <a:solidFill>
                  <a:srgbClr val="BA5455"/>
                </a:solidFill>
                <a:latin typeface="Maiandra GD" panose="020E0502030308020204" pitchFamily="34" charset="0"/>
              </a:rPr>
              <a:t>Plantilla elaborada por Luisanna Sánchez</a:t>
            </a:r>
          </a:p>
          <a:p>
            <a:pPr algn="ctr"/>
            <a:r>
              <a:rPr lang="es-DO" sz="1200" dirty="0">
                <a:solidFill>
                  <a:srgbClr val="BA5455"/>
                </a:solidFill>
                <a:latin typeface="Maiandra GD" panose="020E0502030308020204" pitchFamily="34" charset="0"/>
              </a:rPr>
              <a:t>www.luisannasanchez.com</a:t>
            </a:r>
            <a:endParaRPr lang="en-US" sz="1200" dirty="0">
              <a:solidFill>
                <a:srgbClr val="BA5455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64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319-C2B8-4B66-BEA7-39A73A40629F}" type="datetimeFigureOut">
              <a:rPr lang="en-US" smtClean="0"/>
              <a:t>9/5/22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E8E4-7077-4BE2-8FEE-990ED31642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9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319-C2B8-4B66-BEA7-39A73A40629F}" type="datetimeFigureOut">
              <a:rPr lang="en-US" smtClean="0"/>
              <a:t>9/5/22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E8E4-7077-4BE2-8FEE-990ED31642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4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319-C2B8-4B66-BEA7-39A73A40629F}" type="datetimeFigureOut">
              <a:rPr lang="en-US" smtClean="0"/>
              <a:t>9/5/22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E8E4-7077-4BE2-8FEE-990ED31642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319-C2B8-4B66-BEA7-39A73A40629F}" type="datetimeFigureOut">
              <a:rPr lang="en-US" smtClean="0"/>
              <a:t>9/5/22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E8E4-7077-4BE2-8FEE-990ED31642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2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319-C2B8-4B66-BEA7-39A73A40629F}" type="datetimeFigureOut">
              <a:rPr lang="en-US" smtClean="0"/>
              <a:t>9/5/22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E8E4-7077-4BE2-8FEE-990ED31642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9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319-C2B8-4B66-BEA7-39A73A40629F}" type="datetimeFigureOut">
              <a:rPr lang="en-US" smtClean="0"/>
              <a:t>9/5/22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E8E4-7077-4BE2-8FEE-990ED31642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4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319-C2B8-4B66-BEA7-39A73A40629F}" type="datetimeFigureOut">
              <a:rPr lang="en-US" smtClean="0"/>
              <a:t>9/5/22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E8E4-7077-4BE2-8FEE-990ED31642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8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70319-C2B8-4B66-BEA7-39A73A40629F}" type="datetimeFigureOut">
              <a:rPr lang="en-US" smtClean="0"/>
              <a:t>9/5/22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8E8E4-7077-4BE2-8FEE-990ED31642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2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138194" y="239268"/>
            <a:ext cx="8767294" cy="501396"/>
          </a:xfrm>
          <a:prstGeom prst="rect">
            <a:avLst/>
          </a:prstGeom>
          <a:solidFill>
            <a:srgbClr val="BA5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2000" b="1" dirty="0">
                <a:solidFill>
                  <a:schemeClr val="bg1"/>
                </a:solidFill>
                <a:latin typeface="Maiandra GD" panose="020E0502030308020204" pitchFamily="34" charset="0"/>
              </a:rPr>
              <a:t>BUYER PERSONA</a:t>
            </a:r>
            <a:endParaRPr lang="en-US" sz="2000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138194" y="1042416"/>
            <a:ext cx="2807208" cy="2304288"/>
            <a:chOff x="3138194" y="1042416"/>
            <a:chExt cx="2807208" cy="2304288"/>
          </a:xfrm>
        </p:grpSpPr>
        <p:sp>
          <p:nvSpPr>
            <p:cNvPr id="15" name="Rectangle 14"/>
            <p:cNvSpPr/>
            <p:nvPr/>
          </p:nvSpPr>
          <p:spPr>
            <a:xfrm>
              <a:off x="3138194" y="1545336"/>
              <a:ext cx="2807208" cy="1801368"/>
            </a:xfrm>
            <a:prstGeom prst="rect">
              <a:avLst/>
            </a:prstGeom>
            <a:solidFill>
              <a:srgbClr val="F6F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dirty="0">
                  <a:solidFill>
                    <a:schemeClr val="bg2">
                      <a:lumMod val="50000"/>
                    </a:schemeClr>
                  </a:solidFill>
                  <a:latin typeface="Maiandra GD" panose="020E0502030308020204" pitchFamily="34" charset="0"/>
                </a:rPr>
                <a:t>Hábitos</a:t>
              </a:r>
            </a:p>
            <a:p>
              <a:pPr algn="ctr"/>
              <a:r>
                <a:rPr lang="es-DO" dirty="0">
                  <a:solidFill>
                    <a:schemeClr val="bg2">
                      <a:lumMod val="50000"/>
                    </a:schemeClr>
                  </a:solidFill>
                  <a:latin typeface="Maiandra GD" panose="020E0502030308020204" pitchFamily="34" charset="0"/>
                </a:rPr>
                <a:t>Sentimientos</a:t>
              </a:r>
            </a:p>
            <a:p>
              <a:pPr algn="ctr"/>
              <a:r>
                <a:rPr lang="es-DO" dirty="0">
                  <a:solidFill>
                    <a:schemeClr val="bg2">
                      <a:lumMod val="50000"/>
                    </a:schemeClr>
                  </a:solidFill>
                  <a:latin typeface="Maiandra GD" panose="020E0502030308020204" pitchFamily="34" charset="0"/>
                </a:rPr>
                <a:t>Actitudes</a:t>
              </a:r>
            </a:p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38194" y="1042416"/>
              <a:ext cx="2807208" cy="502920"/>
            </a:xfrm>
            <a:prstGeom prst="rect">
              <a:avLst/>
            </a:prstGeom>
            <a:solidFill>
              <a:srgbClr val="E280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b="1" dirty="0">
                  <a:latin typeface="Maiandra GD" panose="020E0502030308020204" pitchFamily="34" charset="0"/>
                </a:rPr>
                <a:t>PERSONALIDAD</a:t>
              </a:r>
              <a:endParaRPr lang="en-US" b="1" dirty="0">
                <a:latin typeface="Maiandra GD" panose="020E0502030308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118237" y="1069848"/>
            <a:ext cx="2807208" cy="2304288"/>
            <a:chOff x="3019322" y="1042416"/>
            <a:chExt cx="2807208" cy="2304288"/>
          </a:xfrm>
        </p:grpSpPr>
        <p:sp>
          <p:nvSpPr>
            <p:cNvPr id="21" name="Rounded Rectangle 20"/>
            <p:cNvSpPr/>
            <p:nvPr/>
          </p:nvSpPr>
          <p:spPr>
            <a:xfrm>
              <a:off x="3019322" y="1545336"/>
              <a:ext cx="2807208" cy="1801368"/>
            </a:xfrm>
            <a:prstGeom prst="rect">
              <a:avLst/>
            </a:prstGeom>
            <a:solidFill>
              <a:srgbClr val="F6F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dirty="0">
                  <a:solidFill>
                    <a:schemeClr val="bg2">
                      <a:lumMod val="50000"/>
                    </a:schemeClr>
                  </a:solidFill>
                  <a:latin typeface="Maiandra GD" panose="020E0502030308020204" pitchFamily="34" charset="0"/>
                </a:rPr>
                <a:t>Personales</a:t>
              </a:r>
            </a:p>
            <a:p>
              <a:pPr algn="ctr"/>
              <a:r>
                <a:rPr lang="es-DO" dirty="0">
                  <a:solidFill>
                    <a:schemeClr val="bg2">
                      <a:lumMod val="50000"/>
                    </a:schemeClr>
                  </a:solidFill>
                  <a:latin typeface="Maiandra GD" panose="020E0502030308020204" pitchFamily="34" charset="0"/>
                </a:rPr>
                <a:t>Laborales</a:t>
              </a:r>
            </a:p>
            <a:p>
              <a:pPr algn="ctr"/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3019322" y="1042416"/>
              <a:ext cx="2807208" cy="502920"/>
            </a:xfrm>
            <a:prstGeom prst="rect">
              <a:avLst/>
            </a:prstGeom>
            <a:solidFill>
              <a:srgbClr val="E280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b="1" dirty="0">
                  <a:latin typeface="Maiandra GD" panose="020E0502030308020204" pitchFamily="34" charset="0"/>
                </a:rPr>
                <a:t>MOTIVACIONES</a:t>
              </a:r>
              <a:endParaRPr lang="en-US" b="1" dirty="0">
                <a:latin typeface="Maiandra GD" panose="020E0502030308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165336" y="1075944"/>
            <a:ext cx="2807208" cy="2304288"/>
            <a:chOff x="3019322" y="1042416"/>
            <a:chExt cx="2807208" cy="2304288"/>
          </a:xfrm>
        </p:grpSpPr>
        <p:sp>
          <p:nvSpPr>
            <p:cNvPr id="24" name="Rounded Rectangle 23"/>
            <p:cNvSpPr/>
            <p:nvPr/>
          </p:nvSpPr>
          <p:spPr>
            <a:xfrm>
              <a:off x="3019322" y="1511808"/>
              <a:ext cx="2807208" cy="1834896"/>
            </a:xfrm>
            <a:prstGeom prst="rect">
              <a:avLst/>
            </a:prstGeom>
            <a:solidFill>
              <a:srgbClr val="F6F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dirty="0">
                  <a:solidFill>
                    <a:schemeClr val="bg2">
                      <a:lumMod val="50000"/>
                    </a:schemeClr>
                  </a:solidFill>
                  <a:latin typeface="Maiandra GD" panose="020E0502030308020204" pitchFamily="34" charset="0"/>
                </a:rPr>
                <a:t>Personales</a:t>
              </a:r>
            </a:p>
            <a:p>
              <a:pPr algn="ctr"/>
              <a:r>
                <a:rPr lang="es-DO" dirty="0">
                  <a:solidFill>
                    <a:schemeClr val="bg2">
                      <a:lumMod val="50000"/>
                    </a:schemeClr>
                  </a:solidFill>
                  <a:latin typeface="Maiandra GD" panose="020E0502030308020204" pitchFamily="34" charset="0"/>
                </a:rPr>
                <a:t>Laborales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019322" y="1042416"/>
              <a:ext cx="2807208" cy="502920"/>
            </a:xfrm>
            <a:prstGeom prst="rect">
              <a:avLst/>
            </a:prstGeom>
            <a:solidFill>
              <a:srgbClr val="E280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b="1" dirty="0">
                  <a:latin typeface="Maiandra GD" panose="020E0502030308020204" pitchFamily="34" charset="0"/>
                </a:rPr>
                <a:t>PREOCUPACIONES</a:t>
              </a:r>
              <a:endParaRPr lang="en-US" b="1" dirty="0">
                <a:latin typeface="Maiandra GD" panose="020E0502030308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632700" y="3648456"/>
            <a:ext cx="4339844" cy="2304288"/>
            <a:chOff x="3019322" y="1042416"/>
            <a:chExt cx="2807208" cy="2304288"/>
          </a:xfrm>
        </p:grpSpPr>
        <p:sp>
          <p:nvSpPr>
            <p:cNvPr id="30" name="Rounded Rectangle 29"/>
            <p:cNvSpPr/>
            <p:nvPr/>
          </p:nvSpPr>
          <p:spPr>
            <a:xfrm>
              <a:off x="3019322" y="1545336"/>
              <a:ext cx="2807208" cy="1801368"/>
            </a:xfrm>
            <a:prstGeom prst="rect">
              <a:avLst/>
            </a:prstGeom>
            <a:solidFill>
              <a:srgbClr val="F6F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dirty="0">
                  <a:solidFill>
                    <a:schemeClr val="bg2">
                      <a:lumMod val="50000"/>
                    </a:schemeClr>
                  </a:solidFill>
                  <a:latin typeface="Maiandra GD" panose="020E0502030308020204" pitchFamily="34" charset="0"/>
                </a:rPr>
                <a:t>Servicios/Productos a ofrecer</a:t>
              </a:r>
            </a:p>
            <a:p>
              <a:pPr algn="ctr"/>
              <a:r>
                <a:rPr lang="es-DO" dirty="0">
                  <a:solidFill>
                    <a:schemeClr val="bg2">
                      <a:lumMod val="50000"/>
                    </a:schemeClr>
                  </a:solidFill>
                  <a:latin typeface="Maiandra GD" panose="020E0502030308020204" pitchFamily="34" charset="0"/>
                </a:rPr>
                <a:t>Discurso de Venta</a:t>
              </a:r>
            </a:p>
            <a:p>
              <a:pPr algn="ctr"/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019322" y="1042416"/>
              <a:ext cx="2807208" cy="502920"/>
            </a:xfrm>
            <a:prstGeom prst="rect">
              <a:avLst/>
            </a:prstGeom>
            <a:solidFill>
              <a:srgbClr val="E280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b="1" dirty="0">
                  <a:latin typeface="Maiandra GD" panose="020E0502030308020204" pitchFamily="34" charset="0"/>
                </a:rPr>
                <a:t>SOLUCIONES</a:t>
              </a:r>
              <a:endParaRPr lang="en-US" b="1" dirty="0">
                <a:latin typeface="Maiandra GD" panose="020E050203030802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138194" y="3648456"/>
            <a:ext cx="4339844" cy="2304288"/>
            <a:chOff x="3019322" y="1042416"/>
            <a:chExt cx="2807208" cy="2304288"/>
          </a:xfrm>
        </p:grpSpPr>
        <p:sp>
          <p:nvSpPr>
            <p:cNvPr id="42" name="Rounded Rectangle 41"/>
            <p:cNvSpPr/>
            <p:nvPr/>
          </p:nvSpPr>
          <p:spPr>
            <a:xfrm>
              <a:off x="3019322" y="1545336"/>
              <a:ext cx="2807208" cy="1801368"/>
            </a:xfrm>
            <a:prstGeom prst="rect">
              <a:avLst/>
            </a:prstGeom>
            <a:solidFill>
              <a:srgbClr val="F6F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DO" dirty="0">
                <a:solidFill>
                  <a:schemeClr val="bg2">
                    <a:lumMod val="50000"/>
                  </a:schemeClr>
                </a:solidFill>
                <a:latin typeface="Maiandra GD" panose="020E0502030308020204" pitchFamily="34" charset="0"/>
              </a:endParaRPr>
            </a:p>
            <a:p>
              <a:pPr algn="ctr"/>
              <a:r>
                <a:rPr lang="es-DO" dirty="0">
                  <a:solidFill>
                    <a:schemeClr val="bg2">
                      <a:lumMod val="50000"/>
                    </a:schemeClr>
                  </a:solidFill>
                  <a:latin typeface="Maiandra GD" panose="020E0502030308020204" pitchFamily="34" charset="0"/>
                </a:rPr>
                <a:t>Tiempo promedio de uso de internet</a:t>
              </a:r>
            </a:p>
            <a:p>
              <a:pPr algn="ctr"/>
              <a:r>
                <a:rPr lang="es-DO" dirty="0">
                  <a:solidFill>
                    <a:schemeClr val="bg2">
                      <a:lumMod val="50000"/>
                    </a:schemeClr>
                  </a:solidFill>
                  <a:latin typeface="Maiandra GD" panose="020E0502030308020204" pitchFamily="34" charset="0"/>
                </a:rPr>
                <a:t>Redes Sociales que utiliza</a:t>
              </a:r>
            </a:p>
            <a:p>
              <a:pPr algn="ctr"/>
              <a:r>
                <a:rPr lang="es-DO" dirty="0">
                  <a:solidFill>
                    <a:schemeClr val="bg2">
                      <a:lumMod val="50000"/>
                    </a:schemeClr>
                  </a:solidFill>
                  <a:latin typeface="Maiandra GD" panose="020E0502030308020204" pitchFamily="34" charset="0"/>
                </a:rPr>
                <a:t>Cuentas Sociales que sigue</a:t>
              </a:r>
            </a:p>
            <a:p>
              <a:pPr algn="ctr"/>
              <a:r>
                <a:rPr lang="es-DO" dirty="0">
                  <a:solidFill>
                    <a:schemeClr val="bg2">
                      <a:lumMod val="50000"/>
                    </a:schemeClr>
                  </a:solidFill>
                  <a:latin typeface="Maiandra GD" panose="020E0502030308020204" pitchFamily="34" charset="0"/>
                </a:rPr>
                <a:t>Websites que visita</a:t>
              </a:r>
            </a:p>
            <a:p>
              <a:pPr algn="ctr"/>
              <a:endParaRPr lang="es-DO" dirty="0">
                <a:solidFill>
                  <a:schemeClr val="bg2">
                    <a:lumMod val="50000"/>
                  </a:schemeClr>
                </a:solidFill>
                <a:latin typeface="Maiandra GD" panose="020E0502030308020204" pitchFamily="34" charset="0"/>
              </a:endParaRPr>
            </a:p>
            <a:p>
              <a:pPr algn="ctr"/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3019322" y="1042416"/>
              <a:ext cx="2807208" cy="502920"/>
            </a:xfrm>
            <a:prstGeom prst="rect">
              <a:avLst/>
            </a:prstGeom>
            <a:solidFill>
              <a:srgbClr val="E280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b="1" dirty="0">
                  <a:latin typeface="Maiandra GD" panose="020E0502030308020204" pitchFamily="34" charset="0"/>
                </a:rPr>
                <a:t>COMPORTAMIENTO ONLINE</a:t>
              </a:r>
              <a:endParaRPr lang="en-US" b="1" dirty="0">
                <a:latin typeface="Maiandra GD" panose="020E0502030308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2831" y="1911098"/>
            <a:ext cx="2662528" cy="4069078"/>
            <a:chOff x="3019322" y="1042417"/>
            <a:chExt cx="2807208" cy="2304287"/>
          </a:xfrm>
        </p:grpSpPr>
        <p:sp>
          <p:nvSpPr>
            <p:cNvPr id="36" name="Rounded Rectangle 35"/>
            <p:cNvSpPr/>
            <p:nvPr/>
          </p:nvSpPr>
          <p:spPr>
            <a:xfrm>
              <a:off x="3019322" y="1369792"/>
              <a:ext cx="2807208" cy="1976912"/>
            </a:xfrm>
            <a:prstGeom prst="rect">
              <a:avLst/>
            </a:prstGeom>
            <a:solidFill>
              <a:srgbClr val="F6F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dirty="0">
                  <a:solidFill>
                    <a:schemeClr val="bg2">
                      <a:lumMod val="50000"/>
                    </a:schemeClr>
                  </a:solidFill>
                  <a:latin typeface="Maiandra GD" panose="020E0502030308020204" pitchFamily="34" charset="0"/>
                </a:rPr>
                <a:t>Edad</a:t>
              </a:r>
            </a:p>
            <a:p>
              <a:pPr algn="ctr"/>
              <a:r>
                <a:rPr lang="es-DO" dirty="0">
                  <a:solidFill>
                    <a:schemeClr val="bg2">
                      <a:lumMod val="50000"/>
                    </a:schemeClr>
                  </a:solidFill>
                  <a:latin typeface="Maiandra GD" panose="020E0502030308020204" pitchFamily="34" charset="0"/>
                </a:rPr>
                <a:t>Género</a:t>
              </a:r>
            </a:p>
            <a:p>
              <a:pPr algn="ctr"/>
              <a:r>
                <a:rPr lang="es-DO" dirty="0">
                  <a:solidFill>
                    <a:schemeClr val="bg2">
                      <a:lumMod val="50000"/>
                    </a:schemeClr>
                  </a:solidFill>
                  <a:latin typeface="Maiandra GD" panose="020E0502030308020204" pitchFamily="34" charset="0"/>
                </a:rPr>
                <a:t>Localidad</a:t>
              </a:r>
            </a:p>
            <a:p>
              <a:pPr algn="ctr"/>
              <a:r>
                <a:rPr lang="es-DO" dirty="0">
                  <a:solidFill>
                    <a:schemeClr val="bg2">
                      <a:lumMod val="50000"/>
                    </a:schemeClr>
                  </a:solidFill>
                  <a:latin typeface="Maiandra GD" panose="020E0502030308020204" pitchFamily="34" charset="0"/>
                </a:rPr>
                <a:t>Nivel de Estudio Profesión</a:t>
              </a:r>
            </a:p>
            <a:p>
              <a:pPr algn="ctr"/>
              <a:r>
                <a:rPr lang="es-DO" dirty="0">
                  <a:solidFill>
                    <a:schemeClr val="bg2">
                      <a:lumMod val="50000"/>
                    </a:schemeClr>
                  </a:solidFill>
                  <a:latin typeface="Maiandra GD" panose="020E0502030308020204" pitchFamily="34" charset="0"/>
                </a:rPr>
                <a:t>Ingresos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3019322" y="1042417"/>
              <a:ext cx="2807208" cy="327375"/>
            </a:xfrm>
            <a:prstGeom prst="rect">
              <a:avLst/>
            </a:prstGeom>
            <a:solidFill>
              <a:srgbClr val="E280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b="1" dirty="0">
                  <a:latin typeface="Maiandra GD" panose="020E0502030308020204" pitchFamily="34" charset="0"/>
                </a:rPr>
                <a:t>NOMBRE</a:t>
              </a:r>
              <a:endParaRPr lang="en-US" b="1" dirty="0">
                <a:latin typeface="Maiandra GD" panose="020E0502030308020204" pitchFamily="34" charset="0"/>
              </a:endParaRPr>
            </a:p>
          </p:txBody>
        </p:sp>
      </p:grpSp>
      <p:pic>
        <p:nvPicPr>
          <p:cNvPr id="27" name="Picture 3">
            <a:extLst>
              <a:ext uri="{FF2B5EF4-FFF2-40B4-BE49-F238E27FC236}">
                <a16:creationId xmlns:a16="http://schemas.microsoft.com/office/drawing/2014/main" id="{2E2D6722-0B90-5B4F-BFCF-CBFD222326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19" r="76547" b="64000"/>
          <a:stretch/>
        </p:blipFill>
        <p:spPr>
          <a:xfrm>
            <a:off x="850232" y="138747"/>
            <a:ext cx="1598258" cy="191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60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19" r="76547" b="64000"/>
          <a:stretch/>
        </p:blipFill>
        <p:spPr>
          <a:xfrm>
            <a:off x="929409" y="1342236"/>
            <a:ext cx="1821295" cy="21811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42256" y="478760"/>
            <a:ext cx="11081657" cy="501396"/>
          </a:xfrm>
          <a:prstGeom prst="rect">
            <a:avLst/>
          </a:prstGeom>
          <a:solidFill>
            <a:srgbClr val="E280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2000" b="1" dirty="0">
                <a:latin typeface="Maiandra GD" panose="020E0502030308020204" pitchFamily="34" charset="0"/>
              </a:rPr>
              <a:t>USER AVATARS</a:t>
            </a:r>
            <a:endParaRPr lang="en-US" sz="2000" b="1" dirty="0">
              <a:latin typeface="Maiandra GD" panose="020E0502030308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04" t="10136" r="52343" b="63383"/>
          <a:stretch/>
        </p:blipFill>
        <p:spPr>
          <a:xfrm>
            <a:off x="2936009" y="1342236"/>
            <a:ext cx="1821295" cy="21811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7" t="10290" r="29120" b="63229"/>
          <a:stretch/>
        </p:blipFill>
        <p:spPr>
          <a:xfrm>
            <a:off x="5051837" y="1430421"/>
            <a:ext cx="1772203" cy="21223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12" t="10290" r="3935" b="63229"/>
          <a:stretch/>
        </p:blipFill>
        <p:spPr>
          <a:xfrm>
            <a:off x="7058437" y="1401026"/>
            <a:ext cx="1821295" cy="21811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66" t="41062" r="3281" b="32457"/>
          <a:stretch/>
        </p:blipFill>
        <p:spPr>
          <a:xfrm>
            <a:off x="5051837" y="3726912"/>
            <a:ext cx="1821295" cy="218111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8" t="40930" r="77575" b="32589"/>
          <a:stretch/>
        </p:blipFill>
        <p:spPr>
          <a:xfrm>
            <a:off x="860716" y="3726912"/>
            <a:ext cx="1821295" cy="218111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36" t="38947" r="27811" b="34572"/>
          <a:stretch/>
        </p:blipFill>
        <p:spPr>
          <a:xfrm>
            <a:off x="2838163" y="3609330"/>
            <a:ext cx="1821295" cy="218111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3" t="66340" r="53324" b="7179"/>
          <a:stretch/>
        </p:blipFill>
        <p:spPr>
          <a:xfrm>
            <a:off x="9033886" y="1213823"/>
            <a:ext cx="1928523" cy="230953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55" t="65646" r="27392" b="7873"/>
          <a:stretch/>
        </p:blipFill>
        <p:spPr>
          <a:xfrm>
            <a:off x="7118573" y="3523353"/>
            <a:ext cx="1821295" cy="218111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67" t="65644" r="3280" b="7875"/>
          <a:stretch/>
        </p:blipFill>
        <p:spPr>
          <a:xfrm>
            <a:off x="9087499" y="3523353"/>
            <a:ext cx="1821295" cy="218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215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51</Words>
  <Application>Microsoft Macintosh PowerPoint</Application>
  <PresentationFormat>Panorámica</PresentationFormat>
  <Paragraphs>27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Maiandra GD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Luisanna Yasmil Sanchez</dc:creator>
  <cp:lastModifiedBy>Microsoft Office User</cp:lastModifiedBy>
  <cp:revision>13</cp:revision>
  <dcterms:created xsi:type="dcterms:W3CDTF">2020-05-01T14:02:06Z</dcterms:created>
  <dcterms:modified xsi:type="dcterms:W3CDTF">2022-09-05T17:13:36Z</dcterms:modified>
</cp:coreProperties>
</file>